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6"/>
  </p:notesMasterIdLst>
  <p:sldIdLst>
    <p:sldId id="256" r:id="rId2"/>
    <p:sldId id="281" r:id="rId3"/>
    <p:sldId id="257" r:id="rId4"/>
    <p:sldId id="260" r:id="rId5"/>
    <p:sldId id="261" r:id="rId6"/>
    <p:sldId id="263" r:id="rId7"/>
    <p:sldId id="264" r:id="rId8"/>
    <p:sldId id="270" r:id="rId9"/>
    <p:sldId id="267" r:id="rId10"/>
    <p:sldId id="266" r:id="rId11"/>
    <p:sldId id="276" r:id="rId12"/>
    <p:sldId id="275" r:id="rId13"/>
    <p:sldId id="273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55967" autoAdjust="0"/>
  </p:normalViewPr>
  <p:slideViewPr>
    <p:cSldViewPr snapToGrid="0">
      <p:cViewPr varScale="1">
        <p:scale>
          <a:sx n="42" d="100"/>
          <a:sy n="42" d="100"/>
        </p:scale>
        <p:origin x="15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FCF70-DA23-4A95-BC6D-6405C3C605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2DBC9D-5CF3-4396-B9ED-2008C7DA0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91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שמי אוריה שאול מנדל, בן 16,</a:t>
            </a:r>
            <a:r>
              <a:rPr lang="he-IL" baseline="0" dirty="0" smtClean="0"/>
              <a:t> </a:t>
            </a:r>
            <a:r>
              <a:rPr lang="he-IL" dirty="0" smtClean="0"/>
              <a:t>עולה</a:t>
            </a:r>
            <a:r>
              <a:rPr lang="he-IL" baseline="0" dirty="0" smtClean="0"/>
              <a:t> לכיתה </a:t>
            </a:r>
            <a:r>
              <a:rPr lang="he-IL" baseline="0" dirty="0" err="1" smtClean="0"/>
              <a:t>יב</a:t>
            </a:r>
            <a:r>
              <a:rPr lang="he-IL" baseline="0" dirty="0" smtClean="0"/>
              <a:t> בכפר הירוק.</a:t>
            </a:r>
            <a:endParaRPr lang="he-IL" dirty="0" smtClean="0"/>
          </a:p>
          <a:p>
            <a:pPr algn="r" rtl="1"/>
            <a:endParaRPr lang="he-I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55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לפני</a:t>
            </a:r>
            <a:r>
              <a:rPr lang="he-IL" baseline="0" dirty="0" smtClean="0"/>
              <a:t> שנה וחצי חבר משפחה שלי, חולה בפרקינסון ביקש ממני ללמד אותו להשתמש בטלפון החכם החדש שקנה.</a:t>
            </a:r>
          </a:p>
          <a:p>
            <a:pPr algn="r" rtl="1"/>
            <a:r>
              <a:rPr lang="he-IL" baseline="0" dirty="0" smtClean="0"/>
              <a:t>לא משנה כמה ניסיתי וכמה התאמצתי, הממשק המורכב, הטקסט והכפתורים הקטנים ביחד עם מחלת הפרקינסון, גרמו לכך שלא יכל להשתמש במכשיר כלל.</a:t>
            </a:r>
          </a:p>
          <a:p>
            <a:pPr algn="r" rtl="1"/>
            <a:r>
              <a:rPr lang="he-IL" baseline="0" dirty="0" smtClean="0"/>
              <a:t>טלפון חכם הוא כלי מרכזי בחיי היום יום של כולנו, והרגשתי שזה לא פייר,</a:t>
            </a:r>
          </a:p>
          <a:p>
            <a:pPr algn="r" rtl="1"/>
            <a:r>
              <a:rPr lang="he-IL" baseline="0" dirty="0" smtClean="0"/>
              <a:t>אז החלטתי ליצור תוכנה במיוחד בשבילו, מותאמת לצרכים שלו.</a:t>
            </a:r>
          </a:p>
          <a:p>
            <a:pPr algn="r" rtl="1"/>
            <a:r>
              <a:rPr lang="he-IL" baseline="0" dirty="0" smtClean="0"/>
              <a:t>גיליתי במהלך הפיתוח שרבים בעולם מסתבכים בשימוש בטלפון החכם, בני הגיל השלישי והרביעי, אנשים בעלי מוגבלות מנטלית או פיזית ואנשים שראייתם לקויה.</a:t>
            </a:r>
          </a:p>
          <a:p>
            <a:pPr algn="r" rtl="1"/>
            <a:r>
              <a:rPr lang="he-IL" dirty="0" smtClean="0"/>
              <a:t>והחלטתי</a:t>
            </a:r>
            <a:r>
              <a:rPr lang="he-IL" baseline="0" dirty="0" smtClean="0"/>
              <a:t> להמשיך לפתח את התוכנה, יצרתי את </a:t>
            </a:r>
            <a:r>
              <a:rPr lang="en-US" baseline="0" dirty="0" smtClean="0"/>
              <a:t>BaldPhone</a:t>
            </a:r>
            <a:endParaRPr lang="he-IL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5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dirty="0" smtClean="0"/>
              <a:t>BaldPhone</a:t>
            </a:r>
            <a:r>
              <a:rPr lang="he-IL" baseline="0" dirty="0" smtClean="0"/>
              <a:t> היא תוכנה שמחליפה את ממשק הטלפון החכם לממשק ידידותי, נוח ופשוט.</a:t>
            </a:r>
          </a:p>
          <a:p>
            <a:pPr algn="r" rtl="1"/>
            <a:r>
              <a:rPr lang="he-IL" baseline="0" dirty="0" smtClean="0"/>
              <a:t>זהו מסך הבית של </a:t>
            </a:r>
            <a:r>
              <a:rPr lang="en-US" baseline="0" dirty="0" smtClean="0"/>
              <a:t>BaldPhone</a:t>
            </a:r>
            <a:r>
              <a:rPr lang="he-IL" baseline="0" dirty="0" smtClean="0"/>
              <a:t>, ממנו ניתן לגשת לשאר האפשרויות בטלפון, ש</a:t>
            </a:r>
            <a:r>
              <a:rPr lang="en-US" baseline="0" dirty="0" smtClean="0"/>
              <a:t>BaldPhone</a:t>
            </a:r>
            <a:r>
              <a:rPr lang="he-IL" baseline="0" dirty="0" smtClean="0"/>
              <a:t> מחליף.</a:t>
            </a:r>
          </a:p>
          <a:p>
            <a:pPr algn="r" rtl="1"/>
            <a:r>
              <a:rPr lang="he-IL" baseline="0" dirty="0" smtClean="0"/>
              <a:t>כמו שניתן לראות פה הממשק מותאם אישית לכל משתמש,</a:t>
            </a:r>
          </a:p>
          <a:p>
            <a:pPr algn="r" rtl="1"/>
            <a:r>
              <a:rPr lang="he-IL" baseline="0" dirty="0" smtClean="0"/>
              <a:t>בין אם הוא אוהב טלפון בהיר, או כהה,</a:t>
            </a:r>
          </a:p>
          <a:p>
            <a:pPr algn="r" rtl="1"/>
            <a:r>
              <a:rPr lang="he-IL" baseline="0" dirty="0" smtClean="0"/>
              <a:t>מתורגם לעברית ואנגלית ושפות רבות בדרך</a:t>
            </a:r>
          </a:p>
          <a:p>
            <a:pPr algn="r" rtl="1"/>
            <a:r>
              <a:rPr lang="he-IL" baseline="0" dirty="0" smtClean="0"/>
              <a:t>ישנו מצב נגישות גבוה, במיוחד למתקשים מוטורית. לחיצות ארוכות וחצים לגלילה מקלים את השימוש גם בעת רעידות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46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המקלדת הגדולה האופציונלית מקלה מאוד על תהליך ההקלדה, וכפתור הדיבור</a:t>
            </a:r>
            <a:r>
              <a:rPr lang="he-IL" baseline="0" dirty="0" smtClean="0"/>
              <a:t> לטקסט, שניתן לראותו לאורך התוכנה, מקל גם הוא.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4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אנשי קשר, גדול פשוט ידידותי ונוח. ניתן לראות</a:t>
            </a:r>
            <a:r>
              <a:rPr lang="he-IL" baseline="0" dirty="0" smtClean="0"/>
              <a:t> משמאל למעלה את סימן השאלה, דרכו ניתן להגיע לסרטוני ההדרכה,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2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הגדרות מלאות ומגוונות,</a:t>
            </a:r>
            <a:r>
              <a:rPr lang="he-IL" baseline="0" dirty="0" smtClean="0"/>
              <a:t> כך שכל אחד יוכל להתאים את התוכנה במיוחד לצרכים ולבקשות שלו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18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אני</a:t>
            </a:r>
            <a:r>
              <a:rPr lang="he-IL" baseline="0" dirty="0" smtClean="0"/>
              <a:t> מחזיר אתכם להתחלה, ובאמת, חבר המשפחה שלא יכל להשתמש בכלל בטלפון, כעת משתמש בו על בסיס יומיומי.</a:t>
            </a:r>
          </a:p>
          <a:p>
            <a:pPr algn="r" rtl="1"/>
            <a:r>
              <a:rPr lang="he-IL" b="1" baseline="0" dirty="0" smtClean="0"/>
              <a:t>השימוש בטלפון הפסיק להיות מאבק בשבילו</a:t>
            </a:r>
            <a:r>
              <a:rPr lang="he-IL" baseline="0" dirty="0" smtClean="0"/>
              <a:t>, </a:t>
            </a:r>
          </a:p>
          <a:p>
            <a:pPr algn="r" rtl="1"/>
            <a:r>
              <a:rPr lang="he-IL" baseline="0" dirty="0" smtClean="0"/>
              <a:t>והטלפון הפך לעזר. הוא שומע מוזיקה, מתקשר לאנשים ומשתמש בטלפון כמו שכולנו משתמשים בו.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98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התוכנה</a:t>
            </a:r>
            <a:r>
              <a:rPr lang="he-IL" baseline="0" dirty="0" smtClean="0"/>
              <a:t> נכתבה אך ורק מרצון לעזור לזולת. שום מידע לא נאסף, אין פרסומות והקוד פתוח לעיני כולם. בנוסף, התוכנה עומדת ברשות עצמה ואינה צריכה תחזוקה מתמדת העולה כסף רב.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136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 smtClean="0"/>
              <a:t>ובקשה</a:t>
            </a:r>
            <a:r>
              <a:rPr lang="he-IL" baseline="0" dirty="0" smtClean="0"/>
              <a:t> מיוחדת בשבילכם, </a:t>
            </a:r>
            <a:r>
              <a:rPr lang="en-US" baseline="0" dirty="0" smtClean="0"/>
              <a:t>rollup</a:t>
            </a:r>
            <a:r>
              <a:rPr lang="he-IL" baseline="0" dirty="0" smtClean="0"/>
              <a:t> או סטיקר או עלון שיופיע במרפאות רלוונטיות, יכול לעזור לי להפיץ בארץ. </a:t>
            </a: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2DBC9D-5CF3-4396-B9ED-2008C7DA0F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1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19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91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3908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96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92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480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715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7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81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84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2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7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4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62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25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7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CDA9C7B-74B1-4268-BE2C-1F07299AE189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4957CA9-CC70-4C01-8190-64624EFBF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74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view/baldphon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uriah.shm@outlook.com" TargetMode="External"/><Relationship Id="rId7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ites.google.com/view/baldphone" TargetMode="External"/><Relationship Id="rId5" Type="http://schemas.openxmlformats.org/officeDocument/2006/relationships/hyperlink" Target="https://github.com/UriahShaulMandel/BaldPhone" TargetMode="External"/><Relationship Id="rId4" Type="http://schemas.openxmlformats.org/officeDocument/2006/relationships/hyperlink" Target="mailto:baldphone.contact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227" y="718227"/>
            <a:ext cx="5468564" cy="5468564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98895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163" y="0"/>
            <a:ext cx="8781673" cy="6858000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flipH="1">
            <a:off x="10031506" y="2895600"/>
            <a:ext cx="1443317" cy="403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5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BaldPhone is up and running</a:t>
            </a:r>
          </a:p>
          <a:p>
            <a:r>
              <a:rPr lang="en-US" sz="2800" dirty="0" smtClean="0"/>
              <a:t>Can be downloaded today on every Android device via this link:</a:t>
            </a:r>
          </a:p>
          <a:p>
            <a:r>
              <a:rPr lang="en-US" sz="2800" dirty="0" smtClean="0">
                <a:hlinkClick r:id="rId3"/>
              </a:rPr>
              <a:t>sites.google.com/view/</a:t>
            </a:r>
            <a:r>
              <a:rPr lang="en-US" sz="2800" dirty="0" err="1" smtClean="0">
                <a:hlinkClick r:id="rId3"/>
              </a:rPr>
              <a:t>baldphone</a:t>
            </a:r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5582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36900" indent="0" algn="ctr">
              <a:buNone/>
            </a:pPr>
            <a:r>
              <a:rPr lang="en-US" sz="3600" dirty="0" smtClean="0"/>
              <a:t>There is no business model</a:t>
            </a:r>
          </a:p>
        </p:txBody>
      </p:sp>
    </p:spTree>
    <p:extLst>
      <p:ext uri="{BB962C8B-B14F-4D97-AF65-F5344CB8AC3E}">
        <p14:creationId xmlns:p14="http://schemas.microsoft.com/office/powerpoint/2010/main" val="111793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 to action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Share, try, send feedback</a:t>
            </a:r>
          </a:p>
          <a:p>
            <a:r>
              <a:rPr lang="en-US" sz="2800" dirty="0" smtClean="0"/>
              <a:t>Open source – send code, translations</a:t>
            </a:r>
            <a:endParaRPr lang="he-IL" sz="2800" dirty="0" smtClean="0"/>
          </a:p>
          <a:p>
            <a:pPr marL="3690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273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359" y="1356490"/>
            <a:ext cx="2976887" cy="19675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3795" y="1582276"/>
            <a:ext cx="7592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Uriah </a:t>
            </a:r>
            <a:r>
              <a:rPr lang="en-US" sz="2400" dirty="0"/>
              <a:t>Shaul Mandel</a:t>
            </a:r>
          </a:p>
          <a:p>
            <a:r>
              <a:rPr lang="en-US" sz="2400" dirty="0" smtClean="0"/>
              <a:t>Phone: +972-53-523-0017</a:t>
            </a:r>
          </a:p>
          <a:p>
            <a:r>
              <a:rPr lang="en-US" sz="2400" dirty="0" smtClean="0"/>
              <a:t>Personal Mail: </a:t>
            </a:r>
            <a:r>
              <a:rPr lang="en-US" sz="2400" dirty="0" smtClean="0">
                <a:hlinkClick r:id="rId3"/>
              </a:rPr>
              <a:t>uriah.shm@outlook.com</a:t>
            </a:r>
            <a:endParaRPr lang="en-US" sz="2400" dirty="0"/>
          </a:p>
          <a:p>
            <a:r>
              <a:rPr lang="en-US" sz="2400" dirty="0"/>
              <a:t>Uriah Shaul Mandel on </a:t>
            </a:r>
            <a:r>
              <a:rPr lang="en-US" sz="2400" dirty="0" smtClean="0"/>
              <a:t>LinkedIn</a:t>
            </a:r>
          </a:p>
          <a:p>
            <a:endParaRPr lang="he-IL" sz="2400" dirty="0"/>
          </a:p>
          <a:p>
            <a:r>
              <a:rPr lang="en-US" sz="2400" dirty="0" smtClean="0"/>
              <a:t>BaldPhone</a:t>
            </a:r>
          </a:p>
          <a:p>
            <a:r>
              <a:rPr lang="en-US" sz="2400" dirty="0" smtClean="0"/>
              <a:t>Mail: </a:t>
            </a:r>
            <a:r>
              <a:rPr lang="en-US" sz="2400" dirty="0" smtClean="0">
                <a:hlinkClick r:id="rId4"/>
              </a:rPr>
              <a:t>baldphone.contact@gmail.com</a:t>
            </a:r>
            <a:endParaRPr lang="en-US" sz="2400" dirty="0" smtClean="0">
              <a:hlinkClick r:id="rId5"/>
            </a:endParaRPr>
          </a:p>
          <a:p>
            <a:r>
              <a:rPr lang="en-US" sz="2400" dirty="0" smtClean="0"/>
              <a:t>GitHub: </a:t>
            </a:r>
            <a:r>
              <a:rPr lang="en-US" sz="2400" dirty="0" smtClean="0">
                <a:hlinkClick r:id="rId5"/>
              </a:rPr>
              <a:t>github.com/</a:t>
            </a:r>
            <a:r>
              <a:rPr lang="en-US" sz="2400" dirty="0" err="1" smtClean="0">
                <a:hlinkClick r:id="rId5"/>
              </a:rPr>
              <a:t>UriahShaulMandel</a:t>
            </a:r>
            <a:r>
              <a:rPr lang="en-US" sz="2400" dirty="0" smtClean="0">
                <a:hlinkClick r:id="rId5"/>
              </a:rPr>
              <a:t>/BaldPhone</a:t>
            </a:r>
            <a:endParaRPr lang="en-US" sz="2400" dirty="0" smtClean="0"/>
          </a:p>
          <a:p>
            <a:r>
              <a:rPr lang="en-US" sz="2400" dirty="0" smtClean="0"/>
              <a:t>Website: </a:t>
            </a:r>
            <a:r>
              <a:rPr lang="en-US" sz="2400" dirty="0" smtClean="0">
                <a:hlinkClick r:id="rId6"/>
              </a:rPr>
              <a:t>sites.google.com/view/</a:t>
            </a:r>
            <a:r>
              <a:rPr lang="en-US" sz="2400" dirty="0" err="1" smtClean="0">
                <a:hlinkClick r:id="rId6"/>
              </a:rPr>
              <a:t>baldphone</a:t>
            </a:r>
            <a:endParaRPr lang="en-US" sz="24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066" y="3659768"/>
            <a:ext cx="3882191" cy="142835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8635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ani&amp;Uriah_8small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914" y="1665514"/>
            <a:ext cx="6270173" cy="352697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3021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770" y="0"/>
            <a:ext cx="3707758" cy="68579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85" y="0"/>
            <a:ext cx="370775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6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929"/>
            <a:ext cx="12192000" cy="590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9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800" y="0"/>
            <a:ext cx="3707758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736" y="0"/>
            <a:ext cx="3707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2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121" y="0"/>
            <a:ext cx="3707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9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121" y="0"/>
            <a:ext cx="3707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58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800" y="0"/>
            <a:ext cx="3707758" cy="68579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736" y="0"/>
            <a:ext cx="370775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5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121" y="0"/>
            <a:ext cx="3707758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041" y="0"/>
            <a:ext cx="3707758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1" y="0"/>
            <a:ext cx="3707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2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1704</TotalTime>
  <Words>432</Words>
  <Application>Microsoft Office PowerPoint</Application>
  <PresentationFormat>Widescreen</PresentationFormat>
  <Paragraphs>49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Calisto MT</vt:lpstr>
      <vt:lpstr>Trebuchet MS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Status</vt:lpstr>
      <vt:lpstr>Business model</vt:lpstr>
      <vt:lpstr>Call to action</vt:lpstr>
      <vt:lpstr>Links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Uriah Shm</dc:creator>
  <cp:lastModifiedBy>Uriah Shm</cp:lastModifiedBy>
  <cp:revision>143</cp:revision>
  <dcterms:created xsi:type="dcterms:W3CDTF">2019-07-06T14:17:23Z</dcterms:created>
  <dcterms:modified xsi:type="dcterms:W3CDTF">2019-07-22T15:20:43Z</dcterms:modified>
</cp:coreProperties>
</file>

<file path=docProps/thumbnail.jpeg>
</file>